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8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B240-0DAA-46F6-A3A4-58DC2CF6425D}" type="datetimeFigureOut">
              <a:rPr lang="de-DE" smtClean="0"/>
              <a:t>21.06.2008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57F7-8DFF-4D0A-873A-7C8DC2C58E2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B240-0DAA-46F6-A3A4-58DC2CF6425D}" type="datetimeFigureOut">
              <a:rPr lang="de-DE" smtClean="0"/>
              <a:t>21.06.2008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57F7-8DFF-4D0A-873A-7C8DC2C58E2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B240-0DAA-46F6-A3A4-58DC2CF6425D}" type="datetimeFigureOut">
              <a:rPr lang="de-DE" smtClean="0"/>
              <a:t>21.06.2008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57F7-8DFF-4D0A-873A-7C8DC2C58E2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B240-0DAA-46F6-A3A4-58DC2CF6425D}" type="datetimeFigureOut">
              <a:rPr lang="de-DE" smtClean="0"/>
              <a:t>21.06.2008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57F7-8DFF-4D0A-873A-7C8DC2C58E2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B240-0DAA-46F6-A3A4-58DC2CF6425D}" type="datetimeFigureOut">
              <a:rPr lang="de-DE" smtClean="0"/>
              <a:t>21.06.2008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57F7-8DFF-4D0A-873A-7C8DC2C58E2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B240-0DAA-46F6-A3A4-58DC2CF6425D}" type="datetimeFigureOut">
              <a:rPr lang="de-DE" smtClean="0"/>
              <a:t>21.06.2008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57F7-8DFF-4D0A-873A-7C8DC2C58E2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B240-0DAA-46F6-A3A4-58DC2CF6425D}" type="datetimeFigureOut">
              <a:rPr lang="de-DE" smtClean="0"/>
              <a:t>21.06.2008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57F7-8DFF-4D0A-873A-7C8DC2C58E2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B240-0DAA-46F6-A3A4-58DC2CF6425D}" type="datetimeFigureOut">
              <a:rPr lang="de-DE" smtClean="0"/>
              <a:t>21.06.2008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57F7-8DFF-4D0A-873A-7C8DC2C58E2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B240-0DAA-46F6-A3A4-58DC2CF6425D}" type="datetimeFigureOut">
              <a:rPr lang="de-DE" smtClean="0"/>
              <a:t>21.06.2008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57F7-8DFF-4D0A-873A-7C8DC2C58E2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B240-0DAA-46F6-A3A4-58DC2CF6425D}" type="datetimeFigureOut">
              <a:rPr lang="de-DE" smtClean="0"/>
              <a:t>21.06.2008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57F7-8DFF-4D0A-873A-7C8DC2C58E2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B240-0DAA-46F6-A3A4-58DC2CF6425D}" type="datetimeFigureOut">
              <a:rPr lang="de-DE" smtClean="0"/>
              <a:t>21.06.2008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57F7-8DFF-4D0A-873A-7C8DC2C58E2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0B240-0DAA-46F6-A3A4-58DC2CF6425D}" type="datetimeFigureOut">
              <a:rPr lang="de-DE" smtClean="0"/>
              <a:t>21.06.2008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757F7-8DFF-4D0A-873A-7C8DC2C58E21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972800" cy="822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--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jenny</dc:creator>
  <cp:lastModifiedBy>jenny</cp:lastModifiedBy>
  <cp:revision>1</cp:revision>
  <dcterms:created xsi:type="dcterms:W3CDTF">2008-06-21T09:48:26Z</dcterms:created>
  <dcterms:modified xsi:type="dcterms:W3CDTF">2008-06-21T09:49:10Z</dcterms:modified>
</cp:coreProperties>
</file>